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191" r:id="rId3"/>
    <p:sldId id="1617" r:id="rId5"/>
    <p:sldId id="2252" r:id="rId6"/>
    <p:sldId id="2253" r:id="rId7"/>
    <p:sldId id="2254" r:id="rId8"/>
    <p:sldId id="2256" r:id="rId9"/>
    <p:sldId id="2258" r:id="rId10"/>
    <p:sldId id="2241" r:id="rId1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62" y="78"/>
      </p:cViewPr>
      <p:guideLst>
        <p:guide orient="horz" pos="1623"/>
        <p:guide pos="27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785732" y="785483"/>
            <a:ext cx="3572538" cy="3572536"/>
            <a:chOff x="2509285" y="509036"/>
            <a:chExt cx="4125432" cy="4125430"/>
          </a:xfrm>
        </p:grpSpPr>
        <p:sp>
          <p:nvSpPr>
            <p:cNvPr id="4" name="椭圆 3"/>
            <p:cNvSpPr/>
            <p:nvPr/>
          </p:nvSpPr>
          <p:spPr>
            <a:xfrm>
              <a:off x="2509285" y="509036"/>
              <a:ext cx="4125432" cy="4125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698239" y="697989"/>
              <a:ext cx="3747523" cy="374752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71999" y="771525"/>
            <a:ext cx="4140199" cy="3960813"/>
          </a:xfrm>
          <a:prstGeom prst="rect">
            <a:avLst/>
          </a:prstGeom>
          <a:solidFill>
            <a:schemeClr val="accent6"/>
          </a:solidFill>
        </p:spPr>
        <p:txBody>
          <a:bodyPr anchor="ctr" anchorCtr="1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1802" y="1350335"/>
            <a:ext cx="1907362" cy="3382003"/>
          </a:xfrm>
          <a:prstGeom prst="rect">
            <a:avLst/>
          </a:prstGeom>
          <a:solidFill>
            <a:schemeClr val="accent6"/>
          </a:solidFill>
        </p:spPr>
        <p:txBody>
          <a:bodyPr anchor="ctr" anchorCtr="1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556147" y="771525"/>
            <a:ext cx="1907362" cy="3382002"/>
          </a:xfrm>
          <a:prstGeom prst="rect">
            <a:avLst/>
          </a:prstGeom>
          <a:solidFill>
            <a:schemeClr val="accent6"/>
          </a:solidFill>
        </p:spPr>
        <p:txBody>
          <a:bodyPr anchor="ctr" anchorCtr="1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80492" y="1350336"/>
            <a:ext cx="1907362" cy="3382002"/>
          </a:xfrm>
          <a:prstGeom prst="rect">
            <a:avLst/>
          </a:prstGeom>
          <a:solidFill>
            <a:schemeClr val="accent6"/>
          </a:solidFill>
        </p:spPr>
        <p:txBody>
          <a:bodyPr anchor="ctr" anchorCtr="1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804836" y="771525"/>
            <a:ext cx="1907362" cy="3382002"/>
          </a:xfrm>
          <a:prstGeom prst="rect">
            <a:avLst/>
          </a:prstGeom>
          <a:solidFill>
            <a:schemeClr val="accent6"/>
          </a:solidFill>
        </p:spPr>
        <p:txBody>
          <a:bodyPr anchor="ctr" anchorCtr="1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3720239" y="1563982"/>
            <a:ext cx="1703522" cy="1066397"/>
          </a:xfrm>
          <a:custGeom>
            <a:avLst/>
            <a:gdLst>
              <a:gd name="connsiteX0" fmla="*/ 0 w 1703522"/>
              <a:gd name="connsiteY0" fmla="*/ 0 h 1066397"/>
              <a:gd name="connsiteX1" fmla="*/ 1703522 w 1703522"/>
              <a:gd name="connsiteY1" fmla="*/ 0 h 1066397"/>
              <a:gd name="connsiteX2" fmla="*/ 1703522 w 1703522"/>
              <a:gd name="connsiteY2" fmla="*/ 1066397 h 1066397"/>
              <a:gd name="connsiteX3" fmla="*/ 0 w 1703522"/>
              <a:gd name="connsiteY3" fmla="*/ 1066397 h 106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522" h="1066397">
                <a:moveTo>
                  <a:pt x="0" y="0"/>
                </a:moveTo>
                <a:lnTo>
                  <a:pt x="1703522" y="0"/>
                </a:lnTo>
                <a:lnTo>
                  <a:pt x="1703522" y="1066397"/>
                </a:lnTo>
                <a:lnTo>
                  <a:pt x="0" y="10663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248049" y="1563982"/>
            <a:ext cx="1703522" cy="1066397"/>
          </a:xfrm>
          <a:custGeom>
            <a:avLst/>
            <a:gdLst>
              <a:gd name="connsiteX0" fmla="*/ 0 w 1703522"/>
              <a:gd name="connsiteY0" fmla="*/ 0 h 1066397"/>
              <a:gd name="connsiteX1" fmla="*/ 1703522 w 1703522"/>
              <a:gd name="connsiteY1" fmla="*/ 0 h 1066397"/>
              <a:gd name="connsiteX2" fmla="*/ 1703522 w 1703522"/>
              <a:gd name="connsiteY2" fmla="*/ 1066397 h 1066397"/>
              <a:gd name="connsiteX3" fmla="*/ 0 w 1703522"/>
              <a:gd name="connsiteY3" fmla="*/ 1066397 h 106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522" h="1066397">
                <a:moveTo>
                  <a:pt x="0" y="0"/>
                </a:moveTo>
                <a:lnTo>
                  <a:pt x="1703522" y="0"/>
                </a:lnTo>
                <a:lnTo>
                  <a:pt x="1703522" y="1066397"/>
                </a:lnTo>
                <a:lnTo>
                  <a:pt x="0" y="10663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1203902" y="1563982"/>
            <a:ext cx="1703522" cy="1066397"/>
          </a:xfrm>
          <a:custGeom>
            <a:avLst/>
            <a:gdLst>
              <a:gd name="connsiteX0" fmla="*/ 0 w 1703522"/>
              <a:gd name="connsiteY0" fmla="*/ 0 h 1066397"/>
              <a:gd name="connsiteX1" fmla="*/ 1703522 w 1703522"/>
              <a:gd name="connsiteY1" fmla="*/ 0 h 1066397"/>
              <a:gd name="connsiteX2" fmla="*/ 1703522 w 1703522"/>
              <a:gd name="connsiteY2" fmla="*/ 1066397 h 1066397"/>
              <a:gd name="connsiteX3" fmla="*/ 0 w 1703522"/>
              <a:gd name="connsiteY3" fmla="*/ 1066397 h 106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522" h="1066397">
                <a:moveTo>
                  <a:pt x="0" y="0"/>
                </a:moveTo>
                <a:lnTo>
                  <a:pt x="1703522" y="0"/>
                </a:lnTo>
                <a:lnTo>
                  <a:pt x="1703522" y="1066397"/>
                </a:lnTo>
                <a:lnTo>
                  <a:pt x="0" y="10663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7"/>
          <p:cNvSpPr>
            <a:spLocks noGrp="1"/>
          </p:cNvSpPr>
          <p:nvPr>
            <p:ph type="pic" sz="quarter" idx="11"/>
          </p:nvPr>
        </p:nvSpPr>
        <p:spPr>
          <a:xfrm>
            <a:off x="1132922" y="1307193"/>
            <a:ext cx="1666800" cy="1668391"/>
          </a:xfrm>
          <a:prstGeom prst="ellipse">
            <a:avLst/>
          </a:prstGeom>
          <a:solidFill>
            <a:schemeClr val="accent6"/>
          </a:solidFill>
          <a:ln w="50800">
            <a:noFill/>
            <a:round/>
          </a:ln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图片占位符 7"/>
          <p:cNvSpPr>
            <a:spLocks noGrp="1"/>
          </p:cNvSpPr>
          <p:nvPr>
            <p:ph type="pic" sz="quarter" idx="12"/>
          </p:nvPr>
        </p:nvSpPr>
        <p:spPr>
          <a:xfrm>
            <a:off x="3738600" y="1307193"/>
            <a:ext cx="1666800" cy="1668391"/>
          </a:xfrm>
          <a:prstGeom prst="ellipse">
            <a:avLst/>
          </a:prstGeom>
          <a:solidFill>
            <a:schemeClr val="accent6"/>
          </a:solidFill>
          <a:ln w="50800">
            <a:noFill/>
          </a:ln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344278" y="1307193"/>
            <a:ext cx="1666800" cy="1668391"/>
          </a:xfrm>
          <a:prstGeom prst="ellipse">
            <a:avLst/>
          </a:prstGeom>
          <a:solidFill>
            <a:schemeClr val="accent6"/>
          </a:solidFill>
          <a:ln w="50800">
            <a:noFill/>
          </a:ln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09285" y="509036"/>
            <a:ext cx="4125432" cy="4125430"/>
            <a:chOff x="2509285" y="509036"/>
            <a:chExt cx="4125432" cy="4125430"/>
          </a:xfrm>
        </p:grpSpPr>
        <p:sp>
          <p:nvSpPr>
            <p:cNvPr id="4" name="椭圆 3"/>
            <p:cNvSpPr/>
            <p:nvPr/>
          </p:nvSpPr>
          <p:spPr>
            <a:xfrm>
              <a:off x="2509285" y="509036"/>
              <a:ext cx="4125432" cy="4125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698239" y="697989"/>
              <a:ext cx="3747523" cy="374752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728597" y="947762"/>
            <a:ext cx="3247980" cy="3247978"/>
            <a:chOff x="2509285" y="509036"/>
            <a:chExt cx="4125432" cy="4125430"/>
          </a:xfrm>
        </p:grpSpPr>
        <p:sp>
          <p:nvSpPr>
            <p:cNvPr id="4" name="椭圆 3"/>
            <p:cNvSpPr/>
            <p:nvPr/>
          </p:nvSpPr>
          <p:spPr>
            <a:xfrm>
              <a:off x="2509285" y="509036"/>
              <a:ext cx="4125432" cy="4125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698239" y="697989"/>
              <a:ext cx="3747523" cy="374752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3856990" y="2900045"/>
            <a:ext cx="49377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Group Members:</a:t>
            </a:r>
            <a:endParaRPr lang="en-US" sz="2000" b="1"/>
          </a:p>
          <a:p>
            <a:r>
              <a:rPr lang="en-US" sz="2000" b="1"/>
              <a:t>Md. Mominul Islam Shizan  18.02.04.117</a:t>
            </a:r>
            <a:endParaRPr lang="en-US" sz="2000" b="1"/>
          </a:p>
          <a:p>
            <a:r>
              <a:rPr lang="en-US" sz="2000" b="1"/>
              <a:t>Shohanur Rahman                 18.02.04.127</a:t>
            </a:r>
            <a:endParaRPr lang="en-US" sz="2000" b="1"/>
          </a:p>
          <a:p>
            <a:r>
              <a:rPr lang="en-US" sz="2000" b="1"/>
              <a:t>Afridi Rahman Bondhon       18.02.04.128</a:t>
            </a:r>
            <a:endParaRPr lang="en-US" sz="2000" b="1"/>
          </a:p>
          <a:p>
            <a:r>
              <a:rPr lang="en-US" sz="2000" b="1"/>
              <a:t>Samina Mahjabeen                18.02.04.129</a:t>
            </a:r>
            <a:endParaRPr lang="en-US" sz="2000" b="1"/>
          </a:p>
          <a:p>
            <a:r>
              <a:rPr lang="en-US" sz="2000" b="1"/>
              <a:t>Mosiur Rahman                      16.01.04.122</a:t>
            </a:r>
            <a:endParaRPr lang="en-US" sz="2000" b="1"/>
          </a:p>
        </p:txBody>
      </p:sp>
      <p:sp>
        <p:nvSpPr>
          <p:cNvPr id="16" name="Hexagon 1"/>
          <p:cNvSpPr/>
          <p:nvPr/>
        </p:nvSpPr>
        <p:spPr>
          <a:xfrm rot="16200000">
            <a:off x="1288415" y="-318135"/>
            <a:ext cx="2249170" cy="3881120"/>
          </a:xfrm>
          <a:prstGeom prst="rect">
            <a:avLst/>
          </a:pr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文本框 5"/>
          <p:cNvSpPr txBox="1">
            <a:spLocks noChangeArrowheads="1"/>
          </p:cNvSpPr>
          <p:nvPr/>
        </p:nvSpPr>
        <p:spPr bwMode="auto">
          <a:xfrm>
            <a:off x="857250" y="669925"/>
            <a:ext cx="3111500" cy="85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95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CholoJai</a:t>
            </a:r>
            <a:endParaRPr lang="en-US" altLang="zh-CN" sz="495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文本框 5"/>
          <p:cNvSpPr txBox="1">
            <a:spLocks noChangeArrowheads="1"/>
          </p:cNvSpPr>
          <p:nvPr/>
        </p:nvSpPr>
        <p:spPr bwMode="auto">
          <a:xfrm>
            <a:off x="1542418" y="1675785"/>
            <a:ext cx="174117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buClrTx/>
              <a:buSzTx/>
              <a:buFontTx/>
              <a:defRPr/>
            </a:pPr>
            <a:r>
              <a:rPr lang="en-US" altLang="zh-CN" sz="1600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Mobile Application</a:t>
            </a:r>
            <a:endParaRPr lang="en-US" altLang="zh-CN" sz="1600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1105766" y="3824862"/>
            <a:ext cx="558165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Login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576774" y="4007835"/>
            <a:ext cx="1616148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If a person has an account, he or she can log in successfully here.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4" name="Picture Placeholder 3" descr="1644863572233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523240" y="307340"/>
            <a:ext cx="1819910" cy="3467735"/>
          </a:xfrm>
          <a:prstGeom prst="rect">
            <a:avLst/>
          </a:prstGeom>
        </p:spPr>
      </p:pic>
      <p:pic>
        <p:nvPicPr>
          <p:cNvPr id="10" name="Picture Placeholder 9" descr="1644863572199"/>
          <p:cNvPicPr>
            <a:picLocks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3482975" y="393065"/>
            <a:ext cx="1899920" cy="3382010"/>
          </a:xfrm>
          <a:prstGeom prst="rect">
            <a:avLst/>
          </a:prstGeom>
        </p:spPr>
      </p:pic>
      <p:pic>
        <p:nvPicPr>
          <p:cNvPr id="26" name="Picture Placeholder 25" descr="1644863572161"/>
          <p:cNvPicPr>
            <a:picLocks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657975" y="393065"/>
            <a:ext cx="1917065" cy="3382010"/>
          </a:xfrm>
          <a:prstGeom prst="rect">
            <a:avLst/>
          </a:prstGeom>
        </p:spPr>
      </p:pic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3983586" y="3824862"/>
            <a:ext cx="701675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Sign up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3526349" y="4007835"/>
            <a:ext cx="1616148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If a person does not have an account, he can create one here.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7004916" y="3850262"/>
            <a:ext cx="1382395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Forgot Password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TextBox 94"/>
          <p:cNvSpPr txBox="1">
            <a:spLocks noChangeArrowheads="1"/>
          </p:cNvSpPr>
          <p:nvPr/>
        </p:nvSpPr>
        <p:spPr bwMode="auto">
          <a:xfrm>
            <a:off x="6808664" y="4120865"/>
            <a:ext cx="1616148" cy="9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If a user forgets his password, he can create a new one through email.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1679489" y="3848992"/>
            <a:ext cx="127508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Choose District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1371600" y="4057015"/>
            <a:ext cx="1891030" cy="91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Here, an user  can select any district he wants.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5471989" y="3934175"/>
            <a:ext cx="1616148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Here anyone can contact with us.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Picture Placeholder 4"/>
          <p:cNvSpPr/>
          <p:nvPr>
            <p:ph type="pic" sz="quarter" idx="12"/>
          </p:nvPr>
        </p:nvSpPr>
        <p:spPr>
          <a:xfrm>
            <a:off x="5326652" y="552450"/>
            <a:ext cx="1907362" cy="3382002"/>
          </a:xfrm>
        </p:spPr>
      </p: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5471795" y="880110"/>
            <a:ext cx="1616710" cy="100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contact page is in under construction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8" name="Picture Placeholder 7" descr="1644863572044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536700" y="466725"/>
            <a:ext cx="1560830" cy="3382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1083859" y="3807717"/>
            <a:ext cx="127508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Choose District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-165735" y="4088130"/>
            <a:ext cx="3682365" cy="91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 user has two options here: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     1. He can pick from a lot of different places.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2. He has the option to select a package.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3602355" y="4190365"/>
            <a:ext cx="280733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If he select package option then he will be able to take a package.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6" name="Picture Placeholder 5" descr="1644863571977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4210685" y="481965"/>
            <a:ext cx="1560830" cy="3382010"/>
          </a:xfrm>
          <a:prstGeom prst="rect">
            <a:avLst/>
          </a:prstGeom>
        </p:spPr>
      </p:pic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4154805" y="3863975"/>
            <a:ext cx="161671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Package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4" name="Picture Placeholder 3" descr="1644863572011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1006475" y="409575"/>
            <a:ext cx="1560830" cy="3382010"/>
          </a:xfrm>
          <a:prstGeom prst="rect">
            <a:avLst/>
          </a:prstGeom>
        </p:spPr>
      </p:pic>
      <p:pic>
        <p:nvPicPr>
          <p:cNvPr id="7" name="Picture Placeholder 4" descr="16448635719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481965"/>
            <a:ext cx="1464310" cy="317309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8" name="TextBox 94"/>
          <p:cNvSpPr txBox="1">
            <a:spLocks noChangeArrowheads="1"/>
          </p:cNvSpPr>
          <p:nvPr/>
        </p:nvSpPr>
        <p:spPr bwMode="auto">
          <a:xfrm>
            <a:off x="6579235" y="3937635"/>
            <a:ext cx="263779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If an user select some different spots and click on next button , then he can sellect dates,number of persons, hotels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7157720" y="3655060"/>
            <a:ext cx="161671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Select Hotels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951605" y="11366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/>
              <a:t>Under Construction</a:t>
            </a:r>
            <a:endParaRPr lang="en-US" sz="18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1709969" y="3638172"/>
            <a:ext cx="153035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select Rooms Type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634365" y="3950335"/>
            <a:ext cx="3682365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Here he can choose rooms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5131435" y="3934460"/>
            <a:ext cx="2807335" cy="40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Here he can choose a car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5532755" y="3637915"/>
            <a:ext cx="161671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Car selection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11" name="Picture Placeholder 10" descr="1644863571875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693410" y="386080"/>
            <a:ext cx="1456055" cy="3154680"/>
          </a:xfrm>
          <a:prstGeom prst="rect">
            <a:avLst/>
          </a:prstGeom>
        </p:spPr>
      </p:pic>
      <p:pic>
        <p:nvPicPr>
          <p:cNvPr id="10" name="Picture Placeholder 9" descr="1644863571910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1694815" y="207010"/>
            <a:ext cx="1560830" cy="3382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2118274" y="3638172"/>
            <a:ext cx="71374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Receipt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94"/>
          <p:cNvSpPr txBox="1">
            <a:spLocks noChangeArrowheads="1"/>
          </p:cNvSpPr>
          <p:nvPr/>
        </p:nvSpPr>
        <p:spPr bwMode="auto">
          <a:xfrm>
            <a:off x="634365" y="3950335"/>
            <a:ext cx="368236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On his selected items, an automatic bill will be generated.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5131435" y="3934460"/>
            <a:ext cx="280733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Here, a user will enter some information and confirm it.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5532755" y="3637915"/>
            <a:ext cx="161671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Payment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3" name="Picture Placeholder 2" descr="1644863571840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617345" y="255905"/>
            <a:ext cx="1560830" cy="3382010"/>
          </a:xfrm>
          <a:prstGeom prst="rect">
            <a:avLst/>
          </a:prstGeom>
        </p:spPr>
      </p:pic>
      <p:pic>
        <p:nvPicPr>
          <p:cNvPr id="5" name="Picture Placeholder 4" descr="1644863571805"/>
          <p:cNvPicPr>
            <a:picLocks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605145" y="255905"/>
            <a:ext cx="1633855" cy="3382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042795" y="727075"/>
            <a:ext cx="3709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Under Construction Layouts:</a:t>
            </a:r>
            <a:endParaRPr 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3307080" y="1448435"/>
            <a:ext cx="21202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None/>
            </a:pPr>
            <a:r>
              <a:rPr lang="en-US" sz="2000"/>
              <a:t>1. Contact  Us </a:t>
            </a:r>
            <a:endParaRPr lang="en-US" sz="2000"/>
          </a:p>
          <a:p>
            <a:pPr indent="0">
              <a:buNone/>
            </a:pPr>
            <a:r>
              <a:rPr lang="en-US" sz="2000"/>
              <a:t>2 Package</a:t>
            </a:r>
            <a:br>
              <a:rPr lang="en-US" sz="2000"/>
            </a:br>
            <a:r>
              <a:rPr lang="en-US" sz="2000"/>
              <a:t>3. Payment</a:t>
            </a:r>
            <a:endParaRPr lang="en-US" sz="2000"/>
          </a:p>
          <a:p>
            <a:pPr indent="0">
              <a:buNone/>
            </a:pPr>
            <a:r>
              <a:rPr lang="en-US" sz="2000"/>
              <a:t>4. All District  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组合 395"/>
          <p:cNvGrpSpPr/>
          <p:nvPr/>
        </p:nvGrpSpPr>
        <p:grpSpPr>
          <a:xfrm flipV="1">
            <a:off x="4279210" y="3750322"/>
            <a:ext cx="585580" cy="66850"/>
            <a:chOff x="6435723" y="-1272091"/>
            <a:chExt cx="1793876" cy="204788"/>
          </a:xfrm>
          <a:solidFill>
            <a:schemeClr val="tx2"/>
          </a:solidFill>
        </p:grpSpPr>
        <p:sp>
          <p:nvSpPr>
            <p:cNvPr id="397" name="椭圆 396"/>
            <p:cNvSpPr/>
            <p:nvPr/>
          </p:nvSpPr>
          <p:spPr>
            <a:xfrm>
              <a:off x="6435723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8" name="椭圆 397"/>
            <p:cNvSpPr/>
            <p:nvPr/>
          </p:nvSpPr>
          <p:spPr>
            <a:xfrm>
              <a:off x="675354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9" name="椭圆 398"/>
            <p:cNvSpPr/>
            <p:nvPr/>
          </p:nvSpPr>
          <p:spPr>
            <a:xfrm>
              <a:off x="7071359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00" name="椭圆 399"/>
            <p:cNvSpPr/>
            <p:nvPr/>
          </p:nvSpPr>
          <p:spPr>
            <a:xfrm>
              <a:off x="7389177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01" name="椭圆 400"/>
            <p:cNvSpPr/>
            <p:nvPr/>
          </p:nvSpPr>
          <p:spPr>
            <a:xfrm>
              <a:off x="7706995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02" name="椭圆 401"/>
            <p:cNvSpPr/>
            <p:nvPr/>
          </p:nvSpPr>
          <p:spPr>
            <a:xfrm>
              <a:off x="8024811" y="-1272091"/>
              <a:ext cx="204788" cy="20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38" name="文本框 5"/>
          <p:cNvSpPr txBox="1">
            <a:spLocks noChangeArrowheads="1"/>
          </p:cNvSpPr>
          <p:nvPr/>
        </p:nvSpPr>
        <p:spPr bwMode="auto">
          <a:xfrm>
            <a:off x="3596324" y="1999635"/>
            <a:ext cx="19513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2800" b="1" dirty="0" smtClean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378445" y="2575967"/>
            <a:ext cx="387113" cy="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</p:cxnSp>
      <p:sp>
        <p:nvSpPr>
          <p:cNvPr id="2" name="Text Box 1"/>
          <p:cNvSpPr txBox="1"/>
          <p:nvPr/>
        </p:nvSpPr>
        <p:spPr>
          <a:xfrm>
            <a:off x="3596640" y="2730500"/>
            <a:ext cx="2287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Any Question?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4_Office 主题​​">
  <a:themeElements>
    <a:clrScheme name="黑绿2">
      <a:dk1>
        <a:srgbClr val="FFFFFF"/>
      </a:dk1>
      <a:lt1>
        <a:sysClr val="window" lastClr="FFFFFF"/>
      </a:lt1>
      <a:dk2>
        <a:srgbClr val="19252F"/>
      </a:dk2>
      <a:lt2>
        <a:srgbClr val="FFFFFF"/>
      </a:lt2>
      <a:accent1>
        <a:srgbClr val="44C69E"/>
      </a:accent1>
      <a:accent2>
        <a:srgbClr val="2E9878"/>
      </a:accent2>
      <a:accent3>
        <a:srgbClr val="44C69E"/>
      </a:accent3>
      <a:accent4>
        <a:srgbClr val="2E9878"/>
      </a:accent4>
      <a:accent5>
        <a:srgbClr val="44C69E"/>
      </a:accent5>
      <a:accent6>
        <a:srgbClr val="2E9878"/>
      </a:accent6>
      <a:hlink>
        <a:srgbClr val="F33B48"/>
      </a:hlink>
      <a:folHlink>
        <a:srgbClr val="FFC000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1277</Words>
  <Application>WPS Presentation</Application>
  <PresentationFormat>全屏显示(16:9)</PresentationFormat>
  <Paragraphs>73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Segoe Print</vt:lpstr>
      <vt:lpstr>MS PGothic</vt:lpstr>
      <vt:lpstr>Gill Sans</vt:lpstr>
      <vt:lpstr>Arial</vt:lpstr>
      <vt:lpstr>Open Sans Light</vt:lpstr>
      <vt:lpstr>Open Sans</vt:lpstr>
      <vt:lpstr>Microsoft YaHei</vt:lpstr>
      <vt:lpstr>Arial Unicode MS</vt:lpstr>
      <vt:lpstr>等线</vt:lpstr>
      <vt:lpstr>Roboto Light</vt:lpstr>
      <vt:lpstr>Wide Latin</vt:lpstr>
      <vt:lpstr>Open Sans Light</vt:lpstr>
      <vt:lpstr>Yu Gothic UI Light</vt:lpstr>
      <vt:lpstr>Source Sans Pro Light</vt:lpstr>
      <vt:lpstr>Yu Gothic UI Semilight</vt:lpstr>
      <vt:lpstr>Rajdhani</vt:lpstr>
      <vt:lpstr>Gill Sans MT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Lenovo</cp:lastModifiedBy>
  <cp:revision>87</cp:revision>
  <dcterms:created xsi:type="dcterms:W3CDTF">2017-05-02T06:39:00Z</dcterms:created>
  <dcterms:modified xsi:type="dcterms:W3CDTF">2022-02-14T19:24:27Z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1033-11.2.0.10311</vt:lpwstr>
  </property>
  <property fmtid="{D5CDD505-2E9C-101B-9397-08002B2CF9AE}" pid="3" name="ICV">
    <vt:lpwstr>5764EF6E6CE14D629E9A5F6E391D49B4</vt:lpwstr>
  </property>
</Properties>
</file>